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6" r:id="rId2"/>
    <p:sldId id="257" r:id="rId3"/>
  </p:sldIdLst>
  <p:sldSz cx="10367963" cy="1036796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D9BD"/>
    <a:srgbClr val="04325F"/>
    <a:srgbClr val="36E27A"/>
    <a:srgbClr val="25A766"/>
    <a:srgbClr val="126225"/>
    <a:srgbClr val="1B86A7"/>
    <a:srgbClr val="97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22"/>
    <p:restoredTop sz="95179"/>
  </p:normalViewPr>
  <p:slideViewPr>
    <p:cSldViewPr snapToGrid="0" snapToObjects="1">
      <p:cViewPr varScale="1">
        <p:scale>
          <a:sx n="60" d="100"/>
          <a:sy n="60" d="100"/>
        </p:scale>
        <p:origin x="2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359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815673EE-FC0D-3A47-A2E4-17E37EFAEF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4683DE4-26E1-B34F-9D1C-C9314C7F975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1E983-94C6-6640-8C60-2AF61DBB9F9E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75C57E-AF02-7845-BC40-E1E81F809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9E5FE51-C27D-DD4F-B28C-1F6D30D1BE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820A9-E34E-A142-8032-CD437EE8EEA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33498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1B59360-11C1-1348-A2A4-2FCB8832E6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795"/>
            <a:ext cx="10367963" cy="1035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9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5C1BA24-A06F-D744-B57D-E5219EC1A1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795"/>
            <a:ext cx="10367963" cy="1035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5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8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735" y="1492797"/>
            <a:ext cx="5248781" cy="7367974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7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07735" y="1492797"/>
            <a:ext cx="5248781" cy="7367974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419" indent="0">
              <a:buNone/>
              <a:defRPr sz="3175"/>
            </a:lvl2pPr>
            <a:lvl3pPr marL="1036838" indent="0">
              <a:buNone/>
              <a:defRPr sz="2721"/>
            </a:lvl3pPr>
            <a:lvl4pPr marL="1555257" indent="0">
              <a:buNone/>
              <a:defRPr sz="2268"/>
            </a:lvl4pPr>
            <a:lvl5pPr marL="2073676" indent="0">
              <a:buNone/>
              <a:defRPr sz="2268"/>
            </a:lvl5pPr>
            <a:lvl6pPr marL="2592095" indent="0">
              <a:buNone/>
              <a:defRPr sz="2268"/>
            </a:lvl6pPr>
            <a:lvl7pPr marL="3110514" indent="0">
              <a:buNone/>
              <a:defRPr sz="2268"/>
            </a:lvl7pPr>
            <a:lvl8pPr marL="3628934" indent="0">
              <a:buNone/>
              <a:defRPr sz="2268"/>
            </a:lvl8pPr>
            <a:lvl9pPr marL="4147353" indent="0">
              <a:buNone/>
              <a:defRPr sz="226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5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66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9574" y="551998"/>
            <a:ext cx="2235592" cy="878636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98" y="551998"/>
            <a:ext cx="6577177" cy="878636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7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552000"/>
            <a:ext cx="8942368" cy="2003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2759990"/>
            <a:ext cx="8942368" cy="6578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9609568"/>
            <a:ext cx="3499188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1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036838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10" indent="-259210" algn="l" defTabSz="103683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29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48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67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86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305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724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143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562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19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38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57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76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95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51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93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353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D2A2FF4-CD25-1648-B6FE-DDB11D768FA6}"/>
              </a:ext>
            </a:extLst>
          </p:cNvPr>
          <p:cNvSpPr/>
          <p:nvPr/>
        </p:nvSpPr>
        <p:spPr>
          <a:xfrm>
            <a:off x="2397669" y="3265139"/>
            <a:ext cx="5572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995A30-B9B1-BE43-806E-22862917732B}"/>
              </a:ext>
            </a:extLst>
          </p:cNvPr>
          <p:cNvSpPr/>
          <p:nvPr/>
        </p:nvSpPr>
        <p:spPr>
          <a:xfrm>
            <a:off x="4340214" y="4999097"/>
            <a:ext cx="34078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MAGALLANES 2024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72E65FD-9E86-684D-B72A-EB8846F7F8C0}"/>
              </a:ext>
            </a:extLst>
          </p:cNvPr>
          <p:cNvSpPr/>
          <p:nvPr/>
        </p:nvSpPr>
        <p:spPr>
          <a:xfrm>
            <a:off x="3499561" y="6043216"/>
            <a:ext cx="3368841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2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51C55E-B9A8-3040-BBA2-C7C19256949E}"/>
              </a:ext>
            </a:extLst>
          </p:cNvPr>
          <p:cNvSpPr txBox="1"/>
          <p:nvPr/>
        </p:nvSpPr>
        <p:spPr>
          <a:xfrm>
            <a:off x="4039501" y="2806260"/>
            <a:ext cx="2288961" cy="400110"/>
          </a:xfrm>
          <a:prstGeom prst="rect">
            <a:avLst/>
          </a:prstGeom>
          <a:solidFill>
            <a:srgbClr val="04325F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1CF020A-6196-3F47-8CDD-0DA668901B29}"/>
              </a:ext>
            </a:extLst>
          </p:cNvPr>
          <p:cNvSpPr txBox="1"/>
          <p:nvPr/>
        </p:nvSpPr>
        <p:spPr>
          <a:xfrm>
            <a:off x="4323809" y="6510649"/>
            <a:ext cx="1720343" cy="384721"/>
          </a:xfrm>
          <a:prstGeom prst="rect">
            <a:avLst/>
          </a:prstGeom>
          <a:solidFill>
            <a:srgbClr val="33D9BD"/>
          </a:solidFill>
        </p:spPr>
        <p:txBody>
          <a:bodyPr wrap="none" rtlCol="0">
            <a:spAutoFit/>
          </a:bodyPr>
          <a:lstStyle/>
          <a:p>
            <a:r>
              <a:rPr lang="es-CL" sz="19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07787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4763FBF-6D26-4A4D-9F52-DA1B14C8CBB5}"/>
              </a:ext>
            </a:extLst>
          </p:cNvPr>
          <p:cNvSpPr txBox="1"/>
          <p:nvPr/>
        </p:nvSpPr>
        <p:spPr>
          <a:xfrm>
            <a:off x="4301865" y="8946956"/>
            <a:ext cx="4257897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7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www.cultura.gob.cl/magallanes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763A71E-D093-6D4D-AE03-397F2BA30B3C}"/>
              </a:ext>
            </a:extLst>
          </p:cNvPr>
          <p:cNvSpPr txBox="1"/>
          <p:nvPr/>
        </p:nvSpPr>
        <p:spPr>
          <a:xfrm>
            <a:off x="1580520" y="8920033"/>
            <a:ext cx="24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</a:t>
            </a:r>
          </a:p>
        </p:txBody>
      </p:sp>
    </p:spTree>
    <p:extLst>
      <p:ext uri="{BB962C8B-B14F-4D97-AF65-F5344CB8AC3E}">
        <p14:creationId xmlns:p14="http://schemas.microsoft.com/office/powerpoint/2010/main" val="11986664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21</Words>
  <Application>Microsoft Macintosh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17</cp:revision>
  <dcterms:created xsi:type="dcterms:W3CDTF">2024-07-30T16:42:33Z</dcterms:created>
  <dcterms:modified xsi:type="dcterms:W3CDTF">2024-10-09T20:43:10Z</dcterms:modified>
</cp:coreProperties>
</file>